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03b2f4fe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d03b2f4fe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d04a7561fb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d04a7561fb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d04a7561fb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d04a7561fb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d04a7561f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d04a7561f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cccc737c9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cccc737c9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cf523e7fe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cf523e7fe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d04a7561fb_1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d04a7561fb_1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d05f48e49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d05f48e49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d03b2f4fe3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d03b2f4fe3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d03b2f4fe3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d03b2f4fe3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8f534db8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8f534db8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d05f48e49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d05f48e49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900">
              <a:solidFill>
                <a:srgbClr val="569CD6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Network Pruning and Interpretability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670000" y="3046450"/>
            <a:ext cx="3804000" cy="6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Teamprojekt Sommersemester 2024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Implementing Systematic Pruning for the Conv Layers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en-GB">
                <a:solidFill>
                  <a:schemeClr val="dk1"/>
                </a:solidFill>
              </a:rPr>
              <a:t>Tidied</a:t>
            </a:r>
            <a:r>
              <a:rPr lang="en-GB">
                <a:solidFill>
                  <a:schemeClr val="dk1"/>
                </a:solidFill>
              </a:rPr>
              <a:t> up the code before implementing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Foundation: 3 for-loops (2 for the conv layers, 1 for the number of simulations ran = k)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Amounts of pruned parameters incremented by 10% each run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Makes a total of 10 parameters per loop =&gt; 100 </a:t>
            </a:r>
            <a:r>
              <a:rPr lang="en-GB">
                <a:solidFill>
                  <a:schemeClr val="dk1"/>
                </a:solidFill>
              </a:rPr>
              <a:t>possibilities</a:t>
            </a:r>
            <a:r>
              <a:rPr lang="en-GB">
                <a:solidFill>
                  <a:schemeClr val="dk1"/>
                </a:solidFill>
              </a:rPr>
              <a:t> * k simulations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Printed the mean accuracy and standard deviation for each parameter combination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Fully Connected Layer Pruning		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141925" y="1312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-"/>
            </a:pP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Extended Code for pruning the 3 Fully Connected Layers 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-&gt; e.g. triple nested for loop, printing each combination 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of pruning rates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-&gt; adding third dimension for storing and visualising results.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-"/>
            </a:pP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Specify pruning rates from 0% to 90% for the FC1, FC2, and FC3. 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-"/>
            </a:pP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Ran the code for approx 30 minutes until the iteration of the last fo</a:t>
            </a: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r </a:t>
            </a: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loop began.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7" name="Google Shape;127;p23"/>
          <p:cNvPicPr preferRelativeResize="0"/>
          <p:nvPr/>
        </p:nvPicPr>
        <p:blipFill rotWithShape="1">
          <a:blip r:embed="rId3">
            <a:alphaModFix/>
          </a:blip>
          <a:srcRect b="19024" l="-9390" r="30612" t="2197"/>
          <a:stretch/>
        </p:blipFill>
        <p:spPr>
          <a:xfrm>
            <a:off x="6408450" y="53175"/>
            <a:ext cx="2609900" cy="278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Bias pruning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Extended the code for pruning the biases of all layers</a:t>
            </a:r>
            <a:br>
              <a:rPr lang="en-GB"/>
            </a:br>
            <a:r>
              <a:rPr lang="en-GB"/>
              <a:t>(convolutional layer 1 &amp; 2, fully connected layer 1, 2 &amp; 3)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Pruning not the “weights” but “bias” randomly between </a:t>
            </a:r>
            <a:br>
              <a:rPr lang="en-GB"/>
            </a:br>
            <a:r>
              <a:rPr lang="en-GB"/>
              <a:t>0 and 90%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Added three more loops for the fully connected layers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Added three more dimensions for storing the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Couldn’t run the code myself as my laptop is slow as hell</a:t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0600" y="244100"/>
            <a:ext cx="21717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Probleme und Schwierigkeiten</a:t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6725" y="959788"/>
            <a:ext cx="3097550" cy="38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2950" y="959800"/>
            <a:ext cx="2868402" cy="387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2986550" y="1733250"/>
            <a:ext cx="6351000" cy="12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First sprint 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(15.04.-29.04.2024)</a:t>
            </a:r>
            <a:endParaRPr sz="4000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3982400"/>
            <a:ext cx="8520600" cy="5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525" y="602588"/>
            <a:ext cx="2744076" cy="365877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b="20267" l="-40" r="0" t="0"/>
          <a:stretch/>
        </p:blipFill>
        <p:spPr>
          <a:xfrm rot="2893531">
            <a:off x="2576213" y="1748264"/>
            <a:ext cx="845322" cy="675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goals 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558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en-GB">
                <a:solidFill>
                  <a:schemeClr val="dk1"/>
                </a:solidFill>
              </a:rPr>
              <a:t>Runnable and trained network</a:t>
            </a:r>
            <a:endParaRPr>
              <a:solidFill>
                <a:schemeClr val="dk1"/>
              </a:solidFill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en-GB">
                <a:solidFill>
                  <a:schemeClr val="dk1"/>
                </a:solidFill>
              </a:rPr>
              <a:t>Use a sample dataset and ensure results are close to official data</a:t>
            </a:r>
            <a:endParaRPr>
              <a:solidFill>
                <a:schemeClr val="dk1"/>
              </a:solidFill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en-GB">
                <a:solidFill>
                  <a:schemeClr val="dk1"/>
                </a:solidFill>
              </a:rPr>
              <a:t>Save and load the network with pytorch</a:t>
            </a:r>
            <a:endParaRPr>
              <a:solidFill>
                <a:schemeClr val="dk1"/>
              </a:solidFill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en-GB">
                <a:solidFill>
                  <a:schemeClr val="dk1"/>
                </a:solidFill>
              </a:rPr>
              <a:t>Implement a random pruning mechanism</a:t>
            </a:r>
            <a:endParaRPr>
              <a:solidFill>
                <a:schemeClr val="dk1"/>
              </a:solidFill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en-GB">
                <a:solidFill>
                  <a:schemeClr val="dk1"/>
                </a:solidFill>
              </a:rPr>
              <a:t>Demonstration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13567" l="0" r="0" t="11722"/>
          <a:stretch/>
        </p:blipFill>
        <p:spPr>
          <a:xfrm>
            <a:off x="5770375" y="379900"/>
            <a:ext cx="3061924" cy="4071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175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Blueprint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669925" y="224125"/>
            <a:ext cx="5067000" cy="48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AutoNum type="arabicParenR"/>
            </a:pPr>
            <a:r>
              <a:rPr b="1" lang="en-GB" sz="900"/>
              <a:t>Erwartungen/Ziele:</a:t>
            </a:r>
            <a:endParaRPr b="1" sz="9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-praktische Erfahrungen sammeln</a:t>
            </a:r>
            <a:endParaRPr sz="9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-Netzwerke / Pruning verstehen</a:t>
            </a:r>
            <a:endParaRPr sz="9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-Plan von der Materie -&gt; ML Master</a:t>
            </a:r>
            <a:endParaRPr sz="9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-Github besser lernen</a:t>
            </a:r>
            <a:endParaRPr sz="9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-</a:t>
            </a:r>
            <a:r>
              <a:rPr lang="en-GB" sz="900"/>
              <a:t>sehr gute Note </a:t>
            </a:r>
            <a:endParaRPr sz="900"/>
          </a:p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SzPts val="1000"/>
              <a:buAutoNum type="arabicParenR"/>
            </a:pPr>
            <a:r>
              <a:rPr b="1" lang="en-GB" sz="1000"/>
              <a:t>Wünsche</a:t>
            </a:r>
            <a:endParaRPr b="1"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-GB" sz="1000"/>
              <a:t>mehr Meetings --&gt; gemeinsames Arbeiten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-GB" sz="1000"/>
              <a:t> akademisches Feuer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-GB" sz="1000"/>
              <a:t> rechtzeitig fertig werden/üben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-GB" sz="1000"/>
              <a:t>Github organization pro acc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-GB" sz="1000"/>
              <a:t>Lea neuer laptop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/>
              <a:t> </a:t>
            </a:r>
            <a:r>
              <a:rPr b="1" lang="en-GB" sz="1000"/>
              <a:t>  </a:t>
            </a:r>
            <a:r>
              <a:rPr b="1" lang="en-GB" sz="1000"/>
              <a:t>3)  Teamarbeit</a:t>
            </a:r>
            <a:endParaRPr b="1" sz="1000"/>
          </a:p>
          <a:p>
            <a:pPr indent="-285750" lvl="0" marL="457200" rtl="0" algn="l">
              <a:spcBef>
                <a:spcPts val="1200"/>
              </a:spcBef>
              <a:spcAft>
                <a:spcPts val="0"/>
              </a:spcAft>
              <a:buSzPts val="900"/>
              <a:buChar char="-"/>
            </a:pPr>
            <a:r>
              <a:rPr lang="en-GB" sz="900"/>
              <a:t>gute und gleichmäßige Teamarbeit 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-GB" sz="900"/>
              <a:t>präsentierbares Ergebnis 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-GB" sz="900"/>
              <a:t>Hilfsbereitschaft 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-GB" sz="900"/>
              <a:t>niemand hängen lassen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-GB" sz="900"/>
              <a:t>offene, konstruktive Diskussionskultur 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-GB" sz="900"/>
              <a:t>Einheit bilden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-GB" sz="900"/>
              <a:t>Spaß :)</a:t>
            </a:r>
            <a:endParaRPr sz="900"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350" y="1105800"/>
            <a:ext cx="2721499" cy="36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Workflow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Github workflow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Issue, PR, Review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Branching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Conventional Commits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Scrum Board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Coding best practices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9275" y="396075"/>
            <a:ext cx="4754200" cy="269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2925" y="2951175"/>
            <a:ext cx="2230423" cy="1930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3350" y="3048000"/>
            <a:ext cx="3288951" cy="164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Set up the CNN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5452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Loaded </a:t>
            </a:r>
            <a:r>
              <a:rPr lang="en-GB">
                <a:solidFill>
                  <a:schemeClr val="dk1"/>
                </a:solidFill>
              </a:rPr>
              <a:t>FashionMNIST dataset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used PyTorch Tutorial about Pruning (adapted some parameters, i.e. 1 instead of 3 input channels as FashionMNIST contains no RGB-images)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trained, saved and loaded network with pytorch command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2950" y="777425"/>
            <a:ext cx="2780651" cy="359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Literature review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368775" y="1116175"/>
            <a:ext cx="5463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We reached a mean accuracy of about ~87% for the unpruned CNN on FashionMNIST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In literature, most networks reach an accuracy between roughly 89% and 94% (depending on training size)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Best performance by “pFedBreD_ns_mg” in 2022: 99.06%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200" y="1288675"/>
            <a:ext cx="2546900" cy="3295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unstructured pruning (first try)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37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first: </a:t>
            </a:r>
            <a:r>
              <a:rPr lang="en-GB">
                <a:solidFill>
                  <a:schemeClr val="dk1"/>
                </a:solidFill>
                <a:highlight>
                  <a:schemeClr val="lt1"/>
                </a:highlight>
              </a:rPr>
              <a:t>evaluated accuracy pre-pruning with varying batch sizes</a:t>
            </a:r>
            <a:endParaRPr sz="24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then: </a:t>
            </a:r>
            <a:r>
              <a:rPr lang="en-GB">
                <a:solidFill>
                  <a:schemeClr val="dk1"/>
                </a:solidFill>
                <a:highlight>
                  <a:schemeClr val="lt1"/>
                </a:highlight>
              </a:rPr>
              <a:t>accuracy post-random pruning on convolutional layer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highlight>
                  <a:schemeClr val="lt1"/>
                </a:highlight>
              </a:rPr>
              <a:t>-&gt; only pruned weights (and only some values tested once)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325" y="2759450"/>
            <a:ext cx="2909651" cy="199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3D Plotting of Pruning Results for Conv Layers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615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conv layer 1 &amp; 2 → 3d plot for accuracy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Importance of conv layer 1 is evident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Used Matplotlib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Uncertain about good visualization of multidimensional data</a:t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700" y="1605650"/>
            <a:ext cx="3077726" cy="2510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